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9" r:id="rId20"/>
    <p:sldId id="274" r:id="rId21"/>
    <p:sldId id="275" r:id="rId22"/>
    <p:sldId id="276" r:id="rId23"/>
    <p:sldId id="277" r:id="rId24"/>
    <p:sldId id="278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6/5/2018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Graph 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3258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0"/>
          <a:stretch/>
        </p:blipFill>
        <p:spPr>
          <a:xfrm>
            <a:off x="1903615" y="1290979"/>
            <a:ext cx="10058400" cy="4137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64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"/>
          <a:stretch/>
        </p:blipFill>
        <p:spPr>
          <a:xfrm>
            <a:off x="1870364" y="1341461"/>
            <a:ext cx="10025149" cy="417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839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2"/>
          <a:stretch/>
        </p:blipFill>
        <p:spPr>
          <a:xfrm>
            <a:off x="1970116" y="1280160"/>
            <a:ext cx="10058400" cy="45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0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923" y="1146484"/>
            <a:ext cx="10058400" cy="464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25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615" y="1396186"/>
            <a:ext cx="10058400" cy="413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9365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618" y="1228690"/>
            <a:ext cx="10058400" cy="43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93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337919"/>
            <a:ext cx="10058400" cy="4218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028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989" y="1314955"/>
            <a:ext cx="10058400" cy="424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91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677" y="1314909"/>
            <a:ext cx="10058400" cy="4105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846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36"/>
          <a:stretch/>
        </p:blipFill>
        <p:spPr>
          <a:xfrm>
            <a:off x="2036618" y="1535662"/>
            <a:ext cx="10058400" cy="4058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67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5"/>
          <a:stretch/>
        </p:blipFill>
        <p:spPr>
          <a:xfrm>
            <a:off x="1670859" y="1879915"/>
            <a:ext cx="9883832" cy="394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1199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37"/>
          <a:stretch/>
        </p:blipFill>
        <p:spPr>
          <a:xfrm>
            <a:off x="1803861" y="1211481"/>
            <a:ext cx="10058400" cy="4158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889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49" y="1176828"/>
            <a:ext cx="10058400" cy="438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168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926"/>
          <a:stretch/>
        </p:blipFill>
        <p:spPr>
          <a:xfrm>
            <a:off x="2443943" y="1257712"/>
            <a:ext cx="7148944" cy="451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680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12" y="1262352"/>
            <a:ext cx="10058400" cy="4425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4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85"/>
          <a:stretch/>
        </p:blipFill>
        <p:spPr>
          <a:xfrm>
            <a:off x="1820488" y="1150783"/>
            <a:ext cx="10058400" cy="441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7843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0" r="827" b="2892"/>
          <a:stretch/>
        </p:blipFill>
        <p:spPr>
          <a:xfrm>
            <a:off x="1886989" y="1454726"/>
            <a:ext cx="9975273" cy="4256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6917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3" b="3990"/>
          <a:stretch/>
        </p:blipFill>
        <p:spPr>
          <a:xfrm>
            <a:off x="1853738" y="1221970"/>
            <a:ext cx="10058400" cy="406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835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2"/>
          <a:stretch/>
        </p:blipFill>
        <p:spPr>
          <a:xfrm>
            <a:off x="1778924" y="1670858"/>
            <a:ext cx="10058400" cy="3979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0222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053244" y="4106488"/>
            <a:ext cx="7398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Reference:</a:t>
            </a:r>
          </a:p>
          <a:p>
            <a:r>
              <a:rPr lang="en-US" dirty="0"/>
              <a:t>https://www.youtube.com/watch?v=gXgEDyodOJU&amp;list=PL2_aWCzGMAwI3W_JlcBbtYTwiQSsOTa6P&amp;index=38</a:t>
            </a:r>
          </a:p>
        </p:txBody>
      </p:sp>
    </p:spTree>
    <p:extLst>
      <p:ext uri="{BB962C8B-B14F-4D97-AF65-F5344CB8AC3E}">
        <p14:creationId xmlns:p14="http://schemas.microsoft.com/office/powerpoint/2010/main" val="3588318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51" b="32242"/>
          <a:stretch/>
        </p:blipFill>
        <p:spPr>
          <a:xfrm>
            <a:off x="1839884" y="1920239"/>
            <a:ext cx="9144000" cy="3333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2697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2"/>
          <a:stretch/>
        </p:blipFill>
        <p:spPr>
          <a:xfrm>
            <a:off x="1837112" y="1435481"/>
            <a:ext cx="10058400" cy="410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5134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5"/>
          <a:stretch/>
        </p:blipFill>
        <p:spPr>
          <a:xfrm>
            <a:off x="1878677" y="1657739"/>
            <a:ext cx="10058400" cy="413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36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5" r="1074" b="1109"/>
          <a:stretch/>
        </p:blipFill>
        <p:spPr>
          <a:xfrm>
            <a:off x="1853738" y="1014152"/>
            <a:ext cx="9950335" cy="45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71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3"/>
          <a:stretch/>
        </p:blipFill>
        <p:spPr>
          <a:xfrm>
            <a:off x="1778923" y="1348025"/>
            <a:ext cx="10058400" cy="415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8036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8"/>
          <a:stretch/>
        </p:blipFill>
        <p:spPr>
          <a:xfrm>
            <a:off x="1845426" y="1324590"/>
            <a:ext cx="10058400" cy="448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248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53" b="1383"/>
          <a:stretch/>
        </p:blipFill>
        <p:spPr>
          <a:xfrm>
            <a:off x="1903614" y="1447795"/>
            <a:ext cx="9892146" cy="41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79496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30</TotalTime>
  <Words>7</Words>
  <Application>Microsoft Office PowerPoint</Application>
  <PresentationFormat>Widescreen</PresentationFormat>
  <Paragraphs>3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Century Gothic</vt:lpstr>
      <vt:lpstr>Wingdings 3</vt:lpstr>
      <vt:lpstr>Wisp</vt:lpstr>
      <vt:lpstr>Graph 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De Anza College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</dc:creator>
  <cp:lastModifiedBy>A</cp:lastModifiedBy>
  <cp:revision>8</cp:revision>
  <dcterms:created xsi:type="dcterms:W3CDTF">2018-06-05T20:42:41Z</dcterms:created>
  <dcterms:modified xsi:type="dcterms:W3CDTF">2018-06-05T21:12:50Z</dcterms:modified>
</cp:coreProperties>
</file>